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2041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774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1813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4440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18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861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4667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882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0587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793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394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D608-3954-42CB-88D9-017FC9F83C92}" type="datetimeFigureOut">
              <a:rPr lang="it-CH" smtClean="0"/>
              <a:t>12.01.2018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784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2916195"/>
          </a:xfrm>
        </p:spPr>
        <p:txBody>
          <a:bodyPr numCol="1">
            <a:normAutofit/>
          </a:bodyPr>
          <a:lstStyle/>
          <a:p>
            <a:r>
              <a:rPr lang="it-CH" sz="6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Progetto ReactionGame</a:t>
            </a:r>
            <a:endParaRPr lang="it-CH" sz="6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916194"/>
            <a:ext cx="9144000" cy="2102708"/>
          </a:xfrm>
        </p:spPr>
        <p:txBody>
          <a:bodyPr anchor="ctr">
            <a:normAutofit/>
          </a:bodyPr>
          <a:lstStyle/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Luca Rausa</a:t>
            </a:r>
            <a:r>
              <a:rPr lang="it-CH" sz="25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- Erik Stalliviere - Dyuman Bulloni - Nadir Barlozzo</a:t>
            </a:r>
          </a:p>
          <a:p>
            <a:endParaRPr lang="it-CH" sz="25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Docente Responsabile: Francesco Mussi</a:t>
            </a:r>
            <a:endParaRPr lang="it-CH" sz="25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126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architettura del sistema: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3619" y="2972396"/>
            <a:ext cx="6468176" cy="22879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86" y="1740165"/>
            <a:ext cx="4706624" cy="47523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Problemi riscontrati: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Costruzione zona di test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Testing delle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Sviluppi futuri: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Altre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telaio Batak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Selezione modalità tramite telecomando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Scopo: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‘Reaction Game’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23 modalità di gioco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Ogni modalità ha una classifica a punti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telaio di testing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Utilizzare il telaio 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Batak Machine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Indice: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Scopo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Batak Machine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Pianificazione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Progettazione</a:t>
            </a:r>
          </a:p>
          <a:p>
            <a:pPr lvl="1"/>
            <a:r>
              <a:rPr lang="it-CH" sz="32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Database</a:t>
            </a:r>
          </a:p>
          <a:p>
            <a:pPr lvl="1"/>
            <a:r>
              <a:rPr lang="it-CH" sz="32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Architettura Sistema</a:t>
            </a:r>
            <a:endParaRPr lang="it-CH" sz="32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Problemi riscontrati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Sviluppi futuri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Scopo</a:t>
            </a:r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‘Reaction Game’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23 modalità di gioco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Ogni modalità ha una classifica a punti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telaio di testing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Utilizzare il telaio 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Batak Machine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Cos’è una Batak Machine: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9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U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tilizzo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L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 prima Batak Machine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Significato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BATAK Pro reaction test, 155 in 6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2702" y="2034081"/>
            <a:ext cx="6994534" cy="393442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4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98357"/>
            <a:ext cx="7542942" cy="18412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62009"/>
            <a:ext cx="9702832" cy="17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8357"/>
            <a:ext cx="8148442" cy="4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/>
          <a:stretch/>
        </p:blipFill>
        <p:spPr>
          <a:xfrm>
            <a:off x="838200" y="3623920"/>
            <a:ext cx="10496551" cy="7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838199" y="2298357"/>
            <a:ext cx="10653441" cy="4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database:</a:t>
            </a:r>
          </a:p>
          <a:p>
            <a:pPr marL="0" indent="0">
              <a:buNone/>
            </a:pPr>
            <a:endParaRPr lang="it-CH" sz="36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8"/>
          <a:stretch/>
        </p:blipFill>
        <p:spPr>
          <a:xfrm>
            <a:off x="2628141" y="2494524"/>
            <a:ext cx="6935718" cy="41767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167</Words>
  <Application>Microsoft Office PowerPoint</Application>
  <PresentationFormat>Widescreen</PresentationFormat>
  <Paragraphs>51</Paragraphs>
  <Slides>13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Aparajita</vt:lpstr>
      <vt:lpstr>Arial</vt:lpstr>
      <vt:lpstr>Calibri</vt:lpstr>
      <vt:lpstr>Calibri Light</vt:lpstr>
      <vt:lpstr>Tema di Office</vt:lpstr>
      <vt:lpstr>Progetto ReactionGame</vt:lpstr>
      <vt:lpstr>Indice:</vt:lpstr>
      <vt:lpstr>Scopo:</vt:lpstr>
      <vt:lpstr>Cos’è una Batak Machine:</vt:lpstr>
      <vt:lpstr>Pianificazione:</vt:lpstr>
      <vt:lpstr>Pianificazione:</vt:lpstr>
      <vt:lpstr>Pianificazione:</vt:lpstr>
      <vt:lpstr>Pianificazione:</vt:lpstr>
      <vt:lpstr>Progettazione:</vt:lpstr>
      <vt:lpstr>Progettazione:</vt:lpstr>
      <vt:lpstr>Problemi riscontrati:</vt:lpstr>
      <vt:lpstr>Sviluppi futuri:</vt:lpstr>
      <vt:lpstr>Scopo: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ReactionGame</dc:title>
  <dc:creator>Luca</dc:creator>
  <cp:lastModifiedBy>Luca</cp:lastModifiedBy>
  <cp:revision>17</cp:revision>
  <dcterms:created xsi:type="dcterms:W3CDTF">2018-01-12T09:16:08Z</dcterms:created>
  <dcterms:modified xsi:type="dcterms:W3CDTF">2018-01-12T14:24:37Z</dcterms:modified>
</cp:coreProperties>
</file>